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316" r:id="rId4"/>
    <p:sldId id="382" r:id="rId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71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>
        <p:scale>
          <a:sx n="64" d="100"/>
          <a:sy n="64" d="100"/>
        </p:scale>
        <p:origin x="-984" y="-300"/>
      </p:cViewPr>
      <p:guideLst>
        <p:guide orient="horz" pos="217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68300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320800" y="0"/>
            <a:ext cx="24288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22413" y="0"/>
            <a:ext cx="3063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41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3823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301875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215231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746250" y="4867275"/>
            <a:ext cx="85566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454150" y="5500688"/>
            <a:ext cx="184150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2219325" y="5788025"/>
            <a:ext cx="365125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540000" y="4495800"/>
            <a:ext cx="48736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088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FCC4A-F0BA-4833-B655-61BBC514F555}" type="datetimeFigureOut">
              <a:rPr lang="en-US"/>
            </a:fld>
            <a:endParaRPr lang="en-US" dirty="0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975"/>
            <a:ext cx="3657600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6888" y="4929188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E4FB-3DC7-497E-A510-E3090B711B06}" type="slidenum">
              <a:rPr lang="en-US"/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18C0-ABAE-4DCB-8D99-0480BB4A2659}" type="datetimeFigureOut">
              <a:rPr lang="en-US"/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CA303-4408-412A-A8F2-60FEDB5D4067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62EF0-0D00-400A-BDB3-7709F0BE7258}" type="datetimeFigureOut">
              <a:rPr lang="en-US"/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4A5A-01C1-41B5-84D5-7E2594B45512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53645A-0B60-4B1D-BB22-9BB2D22458A7}" type="datetimeFigureOut">
              <a:rPr lang="en-US"/>
            </a:fld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338521-AB3E-4F92-840E-A1019BFD1035}" type="slidenum">
              <a:rPr lang="en-US"/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68300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320800" y="0"/>
            <a:ext cx="24288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22413" y="0"/>
            <a:ext cx="3063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41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3823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301875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766888" y="4867275"/>
            <a:ext cx="854075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454150" y="5500688"/>
            <a:ext cx="184150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2219325" y="5791200"/>
            <a:ext cx="365125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2505075" y="4479925"/>
            <a:ext cx="48736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213008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46553-2247-4D20-9BF5-6217BE653062}" type="datetimeFigureOut">
              <a:rPr lang="en-US"/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494" y="4114007"/>
            <a:ext cx="3657600" cy="512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525" y="4929188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E2FDD-169C-4C8A-BC3A-F515B147C822}" type="slidenum">
              <a:rPr lang="en-US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92F9E-C6D7-4F7B-AEBD-71B3E20934E5}" type="datetimeFigureOut">
              <a:rPr lang="en-US"/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967B-F101-4052-834E-B62EBF7B1945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D606-ACA9-49CB-8F72-BAA2481E6888}" type="datetimeFigureOut">
              <a:rPr lang="en-US"/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BCA17-A652-4E2B-881F-4E5CAA736ADD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BBE237-493F-48D1-B601-BAB5C0F00392}" type="datetimeFigureOut">
              <a:rPr lang="en-US"/>
            </a:fld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549F08-09FD-4FF3-B284-C63B42917405}" type="slidenum">
              <a:rPr lang="en-US"/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BC840-936D-4AE9-B2D5-3023A1828098}" type="datetimeFigureOut">
              <a:rPr lang="en-US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A2616-1816-49A1-A45E-0028594C75C9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25658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75963" y="5715000"/>
            <a:ext cx="730250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061655-56AE-427F-B79A-39DA9D200D62}" type="datetimeFigureOut">
              <a:rPr lang="en-US"/>
            </a:fld>
            <a:endParaRPr lang="en-US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7580EB-4A6C-4F6C-9AB1-1A625F0641A0}" type="slidenum">
              <a:rPr lang="en-US"/>
            </a:fld>
            <a:endParaRPr lang="en-US" dirty="0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875963" y="5715000"/>
            <a:ext cx="730250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25658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F012EEC-F8AF-4DB0-AD25-9C2131EE6780}" type="datetimeFigureOut">
              <a:rPr lang="en-US"/>
            </a:fld>
            <a:endParaRPr lang="en-US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F07AB3-CD43-4339-8BB9-BC105FC40F2A}" type="slidenum">
              <a:rPr lang="en-US"/>
            </a:fld>
            <a:endParaRPr lang="en-US" dirty="0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9956800" cy="4873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482" y="1018381"/>
            <a:ext cx="2011362" cy="511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9D872B-B886-459F-9652-BED127C76FBB}" type="datetimeFigureOut">
              <a:rPr lang="en-US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13" y="3675063"/>
            <a:ext cx="3200400" cy="48895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875963" y="5715000"/>
            <a:ext cx="730250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F297B0-293C-4CA6-9896-74E36A430203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880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182880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925" y="461963"/>
            <a:ext cx="9967913" cy="18843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Хемијско-технолошка школа “Божидар Ђорђевић Кукар”</a:t>
            </a:r>
            <a:b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ИЗРАЂИВАЧ ХЕМИЈСКИХ ПРОИЗВОДА-ДУАЛНО ОБРАЗОВАЊЕ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4" descr="C:\Users\Aca\Desktop\Dualno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89288" y="2422525"/>
            <a:ext cx="3913187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C:\Users\Aca\Desktop\shutterstock_57829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5738" y="3262313"/>
            <a:ext cx="3417887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517525" y="438150"/>
            <a:ext cx="10625138" cy="6164263"/>
          </a:xfrm>
        </p:spPr>
        <p:txBody>
          <a:bodyPr/>
          <a:lstStyle/>
          <a:p>
            <a:pPr algn="just" eaLnBrk="1" hangingPunct="1">
              <a:buNone/>
            </a:pPr>
            <a:r>
              <a:rPr lang="en-US" sz="2800" dirty="0" smtClean="0"/>
              <a:t>       </a:t>
            </a:r>
            <a:r>
              <a:rPr lang="sr-Cyrl-R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ИЗРАЂИВАЧ ХЕМИЈСКИХ ПРОИЗВОДА</a:t>
            </a:r>
            <a:r>
              <a:rPr lang="en-US" sz="2800" b="1" dirty="0" smtClean="0"/>
              <a:t>     </a:t>
            </a:r>
            <a:endParaRPr lang="en-US" b="1" dirty="0" smtClean="0"/>
          </a:p>
          <a:p>
            <a:pPr eaLnBrk="1" hangingPunct="1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Обавља складиштење и спремање материјала потребних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добијања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хемијских производа. </a:t>
            </a:r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Врши посматрање технолошких поступака. </a:t>
            </a:r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правља механизацијом, направама и инструментима који су део хемијске производње. </a:t>
            </a:r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ремонт и одржавање опреме.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Кроз рад (у затвореном) рукује различитим лабораторијским посуђем, егзактним вагама, мерним инструментима.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981075" y="679450"/>
            <a:ext cx="100584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indent="-182880" algn="just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sr-Latn-ME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sr-Latn-ME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/>
            </a:pPr>
            <a:endParaRPr lang="sr-Latn-M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8" descr="C:\Users\Aca\Desktop\shutterstock_37986564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44813" y="4481513"/>
            <a:ext cx="2439987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 descr="C:\Users\Aca\Desktop\Hemijska-industrija-ugrozena-klimatske-prome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2450" y="4395788"/>
            <a:ext cx="2878138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811550" y="320753"/>
            <a:ext cx="10391775" cy="613251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b="1" dirty="0" smtClean="0"/>
              <a:t>    </a:t>
            </a:r>
            <a:endParaRPr lang="en-US" b="1" dirty="0" smtClean="0"/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b="1" dirty="0" smtClean="0"/>
              <a:t>      </a:t>
            </a:r>
            <a:r>
              <a:rPr lang="en-US" b="1" dirty="0" err="1" smtClean="0"/>
              <a:t>Током</a:t>
            </a:r>
            <a:r>
              <a:rPr lang="en-US" b="1" dirty="0" smtClean="0"/>
              <a:t> </a:t>
            </a:r>
            <a:r>
              <a:rPr lang="en-US" b="1" dirty="0" err="1" smtClean="0"/>
              <a:t>трогодишњег</a:t>
            </a:r>
            <a:r>
              <a:rPr lang="en-US" b="1" dirty="0" smtClean="0"/>
              <a:t> </a:t>
            </a:r>
            <a:r>
              <a:rPr lang="en-US" b="1" dirty="0" err="1" smtClean="0"/>
              <a:t>школовања</a:t>
            </a:r>
            <a:r>
              <a:rPr lang="sr-Cyrl-RS" b="1" dirty="0" smtClean="0"/>
              <a:t>,</a:t>
            </a:r>
            <a:r>
              <a:rPr lang="en-US" b="1" dirty="0" smtClean="0"/>
              <a:t> </a:t>
            </a:r>
            <a:r>
              <a:rPr lang="en-US" b="1" dirty="0" err="1" smtClean="0"/>
              <a:t>кроз</a:t>
            </a:r>
            <a:r>
              <a:rPr lang="en-US" b="1" dirty="0" smtClean="0"/>
              <a:t> </a:t>
            </a:r>
            <a:r>
              <a:rPr lang="en-US" b="1" dirty="0" err="1" smtClean="0"/>
              <a:t>теоријску</a:t>
            </a:r>
            <a:r>
              <a:rPr lang="en-US" b="1" dirty="0" smtClean="0"/>
              <a:t> </a:t>
            </a:r>
            <a:r>
              <a:rPr lang="en-US" b="1" dirty="0" err="1" smtClean="0"/>
              <a:t>наставу</a:t>
            </a:r>
            <a:r>
              <a:rPr lang="en-US" b="1" dirty="0" smtClean="0"/>
              <a:t> </a:t>
            </a:r>
            <a:r>
              <a:rPr lang="en-US" b="1" dirty="0" err="1" smtClean="0"/>
              <a:t>стичу</a:t>
            </a:r>
            <a:r>
              <a:rPr lang="en-US" b="1" dirty="0" smtClean="0"/>
              <a:t> </a:t>
            </a:r>
            <a:r>
              <a:rPr lang="en-US" b="1" dirty="0" err="1" smtClean="0"/>
              <a:t>се</a:t>
            </a:r>
            <a:r>
              <a:rPr lang="en-US" b="1" dirty="0" smtClean="0"/>
              <a:t> </a:t>
            </a:r>
            <a:r>
              <a:rPr lang="en-US" b="1" dirty="0" err="1" smtClean="0"/>
              <a:t>општа</a:t>
            </a:r>
            <a:r>
              <a:rPr lang="en-US" b="1" dirty="0" smtClean="0"/>
              <a:t> </a:t>
            </a:r>
            <a:r>
              <a:rPr lang="en-US" b="1" dirty="0" err="1" smtClean="0"/>
              <a:t>знања</a:t>
            </a:r>
            <a:r>
              <a:rPr lang="en-US" b="1" dirty="0" smtClean="0"/>
              <a:t> о </a:t>
            </a:r>
            <a:r>
              <a:rPr lang="en-US" b="1" dirty="0" err="1" smtClean="0"/>
              <a:t>хемији</a:t>
            </a:r>
            <a:r>
              <a:rPr lang="en-US" b="1" dirty="0" smtClean="0"/>
              <a:t>, </a:t>
            </a:r>
            <a:r>
              <a:rPr lang="en-US" b="1" dirty="0" err="1" smtClean="0"/>
              <a:t>хемијским</a:t>
            </a:r>
            <a:r>
              <a:rPr lang="en-US" b="1" dirty="0" smtClean="0"/>
              <a:t> </a:t>
            </a:r>
            <a:r>
              <a:rPr lang="en-US" b="1" dirty="0" err="1" smtClean="0"/>
              <a:t>производима</a:t>
            </a:r>
            <a:r>
              <a:rPr lang="en-US" b="1" dirty="0" smtClean="0"/>
              <a:t> и </a:t>
            </a:r>
            <a:r>
              <a:rPr lang="en-US" b="1" dirty="0" err="1" smtClean="0"/>
              <a:t>процесима</a:t>
            </a:r>
            <a:r>
              <a:rPr lang="en-US" b="1" dirty="0" smtClean="0"/>
              <a:t> </a:t>
            </a:r>
            <a:r>
              <a:rPr lang="sr-Cyrl-RS" b="1" dirty="0" smtClean="0"/>
              <a:t>њихове </a:t>
            </a:r>
            <a:r>
              <a:rPr lang="en-US" b="1" dirty="0" err="1" smtClean="0"/>
              <a:t>израде</a:t>
            </a:r>
            <a:r>
              <a:rPr lang="en-US" b="1" dirty="0" smtClean="0"/>
              <a:t>. </a:t>
            </a:r>
            <a:r>
              <a:rPr lang="en-US" b="1" dirty="0" err="1" smtClean="0"/>
              <a:t>Кроз</a:t>
            </a:r>
            <a:r>
              <a:rPr lang="en-US" b="1" dirty="0" smtClean="0"/>
              <a:t> </a:t>
            </a:r>
            <a:r>
              <a:rPr lang="en-US" b="1" dirty="0" err="1" smtClean="0"/>
              <a:t>вежбе</a:t>
            </a:r>
            <a:r>
              <a:rPr lang="en-US" b="1" dirty="0" smtClean="0"/>
              <a:t> у </a:t>
            </a:r>
            <a:r>
              <a:rPr lang="en-US" b="1" dirty="0" err="1" smtClean="0"/>
              <a:t>лабораторијама</a:t>
            </a:r>
            <a:r>
              <a:rPr lang="en-US" b="1" dirty="0" smtClean="0"/>
              <a:t> </a:t>
            </a:r>
            <a:r>
              <a:rPr lang="en-US" b="1" dirty="0" err="1" smtClean="0"/>
              <a:t>школе</a:t>
            </a:r>
            <a:r>
              <a:rPr lang="en-US" b="1" dirty="0" smtClean="0"/>
              <a:t> и </a:t>
            </a:r>
            <a:r>
              <a:rPr lang="en-US" b="1" dirty="0" err="1" smtClean="0"/>
              <a:t>практичну</a:t>
            </a:r>
            <a:r>
              <a:rPr lang="en-US" b="1" dirty="0" smtClean="0"/>
              <a:t> </a:t>
            </a:r>
            <a:r>
              <a:rPr lang="en-US" b="1" dirty="0" err="1" smtClean="0"/>
              <a:t>наставу</a:t>
            </a:r>
            <a:r>
              <a:rPr lang="en-US" b="1" dirty="0" smtClean="0"/>
              <a:t> у </a:t>
            </a:r>
            <a:r>
              <a:rPr lang="en-US" b="1" dirty="0" err="1" smtClean="0"/>
              <a:t>реномираном</a:t>
            </a:r>
            <a:r>
              <a:rPr lang="en-US" b="1" dirty="0" smtClean="0"/>
              <a:t> </a:t>
            </a:r>
            <a:r>
              <a:rPr lang="en-US" b="1" dirty="0" err="1" smtClean="0"/>
              <a:t>предузећу</a:t>
            </a:r>
            <a:r>
              <a:rPr lang="en-US" b="1" dirty="0" smtClean="0"/>
              <a:t> </a:t>
            </a:r>
            <a:r>
              <a:rPr lang="en-US" b="1" dirty="0" err="1" smtClean="0"/>
              <a:t>ДЦП</a:t>
            </a:r>
            <a:r>
              <a:rPr lang="en-US" b="1" dirty="0" smtClean="0"/>
              <a:t> </a:t>
            </a:r>
            <a:r>
              <a:rPr lang="en-US" b="1" dirty="0" err="1" smtClean="0"/>
              <a:t>Хемигал</a:t>
            </a:r>
            <a:r>
              <a:rPr lang="en-US" b="1" dirty="0" smtClean="0"/>
              <a:t>, </a:t>
            </a:r>
            <a:r>
              <a:rPr lang="en-US" b="1" dirty="0" err="1" smtClean="0"/>
              <a:t>ученици</a:t>
            </a:r>
            <a:r>
              <a:rPr lang="en-US" b="1" dirty="0" smtClean="0"/>
              <a:t> </a:t>
            </a:r>
            <a:r>
              <a:rPr lang="en-US" b="1" dirty="0" err="1" smtClean="0"/>
              <a:t>се</a:t>
            </a:r>
            <a:r>
              <a:rPr lang="en-US" b="1" dirty="0" smtClean="0"/>
              <a:t> </a:t>
            </a:r>
            <a:r>
              <a:rPr lang="en-US" b="1" dirty="0" err="1" smtClean="0"/>
              <a:t>обучавају</a:t>
            </a:r>
            <a:r>
              <a:rPr lang="en-US" b="1" dirty="0" smtClean="0"/>
              <a:t> </a:t>
            </a:r>
            <a:r>
              <a:rPr lang="en-US" b="1" dirty="0" err="1" smtClean="0"/>
              <a:t>за</a:t>
            </a:r>
            <a:r>
              <a:rPr lang="en-US" b="1" dirty="0" smtClean="0"/>
              <a:t> </a:t>
            </a:r>
            <a:r>
              <a:rPr lang="en-US" b="1" dirty="0" err="1" smtClean="0"/>
              <a:t>рад</a:t>
            </a:r>
            <a:r>
              <a:rPr lang="en-US" b="1" dirty="0" smtClean="0"/>
              <a:t> </a:t>
            </a:r>
            <a:r>
              <a:rPr lang="en-US" b="1" dirty="0" err="1" smtClean="0"/>
              <a:t>на</a:t>
            </a:r>
            <a:r>
              <a:rPr lang="en-US" b="1" dirty="0" smtClean="0"/>
              <a:t> </a:t>
            </a:r>
            <a:r>
              <a:rPr lang="en-US" b="1" dirty="0" err="1" smtClean="0"/>
              <a:t>производним</a:t>
            </a:r>
            <a:r>
              <a:rPr lang="en-US" b="1" dirty="0" smtClean="0"/>
              <a:t> </a:t>
            </a:r>
            <a:r>
              <a:rPr lang="en-US" b="1" dirty="0" err="1" smtClean="0"/>
              <a:t>линијама</a:t>
            </a:r>
            <a:r>
              <a:rPr lang="en-US" b="1" dirty="0" smtClean="0"/>
              <a:t> </a:t>
            </a:r>
            <a:r>
              <a:rPr lang="en-US" b="1" dirty="0" err="1" smtClean="0"/>
              <a:t>за</a:t>
            </a:r>
            <a:r>
              <a:rPr lang="en-US" b="1" dirty="0" smtClean="0"/>
              <a:t> </a:t>
            </a:r>
            <a:r>
              <a:rPr lang="en-US" b="1" dirty="0" err="1" smtClean="0"/>
              <a:t>израду</a:t>
            </a:r>
            <a:r>
              <a:rPr lang="en-US" b="1" dirty="0" smtClean="0"/>
              <a:t> </a:t>
            </a:r>
            <a:r>
              <a:rPr lang="en-US" b="1" dirty="0" err="1" smtClean="0"/>
              <a:t>козметичких</a:t>
            </a:r>
            <a:r>
              <a:rPr lang="en-US" b="1" dirty="0" smtClean="0"/>
              <a:t> </a:t>
            </a:r>
            <a:r>
              <a:rPr lang="en-US" b="1" dirty="0" err="1" smtClean="0"/>
              <a:t>препарата</a:t>
            </a:r>
            <a:r>
              <a:rPr lang="en-US" b="1" dirty="0" smtClean="0"/>
              <a:t>, </a:t>
            </a:r>
            <a:r>
              <a:rPr lang="en-US" b="1" dirty="0" err="1" smtClean="0"/>
              <a:t>кућне</a:t>
            </a:r>
            <a:r>
              <a:rPr lang="en-US" b="1" dirty="0" smtClean="0"/>
              <a:t> </a:t>
            </a:r>
            <a:r>
              <a:rPr lang="en-US" b="1" dirty="0" err="1" smtClean="0"/>
              <a:t>хемије</a:t>
            </a:r>
            <a:r>
              <a:rPr lang="en-US" b="1" dirty="0" smtClean="0"/>
              <a:t>, </a:t>
            </a:r>
            <a:r>
              <a:rPr lang="en-US" b="1" dirty="0" err="1" smtClean="0"/>
              <a:t>средст</a:t>
            </a:r>
            <a:r>
              <a:rPr lang="sr-Cyrl-RS" b="1" smtClean="0"/>
              <a:t>ава</a:t>
            </a:r>
            <a:r>
              <a:rPr lang="en-US" b="1" smtClean="0"/>
              <a:t> </a:t>
            </a:r>
            <a:r>
              <a:rPr lang="en-US" b="1" dirty="0" err="1" smtClean="0"/>
              <a:t>за</a:t>
            </a:r>
            <a:r>
              <a:rPr lang="en-US" b="1" dirty="0" smtClean="0"/>
              <a:t> </a:t>
            </a:r>
            <a:r>
              <a:rPr lang="en-US" b="1" dirty="0" err="1" smtClean="0"/>
              <a:t>личну</a:t>
            </a:r>
            <a:r>
              <a:rPr lang="en-US" b="1" dirty="0" smtClean="0"/>
              <a:t> </a:t>
            </a:r>
            <a:r>
              <a:rPr lang="en-US" b="1" dirty="0" err="1" smtClean="0"/>
              <a:t>хигијену</a:t>
            </a:r>
            <a:r>
              <a:rPr lang="en-US" b="1" dirty="0" smtClean="0"/>
              <a:t>. </a:t>
            </a:r>
            <a:endParaRPr lang="en-US" b="1" dirty="0" smtClean="0"/>
          </a:p>
          <a:p>
            <a:pPr algn="just" eaLnBrk="1" hangingPunct="1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6" descr="C:\Users\Aca\Desktop\shutterstock_528498280-scale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5500" y="3559175"/>
            <a:ext cx="346868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C:\Users\Aca\Desktop\206173059265be41a1c5f0a982513326_w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4225" y="3330575"/>
            <a:ext cx="3124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 descr="C:\Users\Aca\Desktop\1611909812_MPK_1_her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4725" y="3836988"/>
            <a:ext cx="34829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849</Words>
  <Application>WPS Presentation</Application>
  <PresentationFormat>Custom</PresentationFormat>
  <Paragraphs>16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SimSun</vt:lpstr>
      <vt:lpstr>Wingdings</vt:lpstr>
      <vt:lpstr>Century Schoolbook</vt:lpstr>
      <vt:lpstr>Wingdings 2</vt:lpstr>
      <vt:lpstr>Wingdings</vt:lpstr>
      <vt:lpstr>Times New Roman</vt:lpstr>
      <vt:lpstr>Microsoft YaHei</vt:lpstr>
      <vt:lpstr>Arial Unicode MS</vt:lpstr>
      <vt:lpstr>Calibri</vt:lpstr>
      <vt:lpstr>Oriel</vt:lpstr>
      <vt:lpstr>Хемијско-технолошка школа “Божидар Ђорђевић Кукар”   ИЗРАЂИВАЧ ХЕМИЈСКИХ ПРОИЗВОДА-ДУАЛНО ОБРАЗОВАЊЕ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Prevoz specifičnih vrsta tereta</dc:title>
  <dc:creator>LONATRADE</dc:creator>
  <cp:lastModifiedBy>azcom</cp:lastModifiedBy>
  <cp:revision>101</cp:revision>
  <dcterms:created xsi:type="dcterms:W3CDTF">2018-01-25T13:12:00Z</dcterms:created>
  <dcterms:modified xsi:type="dcterms:W3CDTF">2024-02-27T17:19:35Z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F384B9F9CFD8471DA33C5330944DF561_13</vt:lpwstr>
  </property>
  <property fmtid="{D5CDD505-2E9C-101B-9397-08002B2CF9AE}" pid="3" name="KSOProductBuildVer">
    <vt:lpwstr>2057-12.2.0.13489</vt:lpwstr>
  </property>
</Properties>
</file>